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Midnight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1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52C7178-E5A6-47ED-BFF5-F3F50D2BDAA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Midnightblu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1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subTitle"/>
          </p:nvPr>
        </p:nvSpPr>
        <p:spPr>
          <a:xfrm>
            <a:off x="360000" y="1485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B2C690E-03AF-430D-82E7-A3525FD9DEF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>
            <a:off x="0" y="5400000"/>
            <a:ext cx="10080000" cy="270000"/>
          </a:xfrm>
          <a:prstGeom prst="rect">
            <a:avLst/>
          </a:prstGeom>
          <a:solidFill>
            <a:srgbClr val="2c3e50"/>
          </a:solidFill>
          <a:ln w="10800">
            <a:solidFill>
              <a:srgbClr val="1abc9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US" sz="18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1" name=""/>
          <p:cNvSpPr/>
          <p:nvPr/>
        </p:nvSpPr>
        <p:spPr>
          <a:xfrm>
            <a:off x="0" y="0"/>
            <a:ext cx="10080000" cy="1215000"/>
          </a:xfrm>
          <a:prstGeom prst="rect">
            <a:avLst/>
          </a:prstGeom>
          <a:solidFill>
            <a:srgbClr val="2c3e50"/>
          </a:solidFill>
          <a:ln w="10800">
            <a:solidFill>
              <a:srgbClr val="1abc9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US" sz="18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1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Click to edit the title text </a:t>
            </a: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format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360000" y="1485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US" sz="2400" strike="noStrike" u="none">
                <a:solidFill>
                  <a:srgbClr val="2c3e50"/>
                </a:solidFill>
                <a:uFillTx/>
                <a:latin typeface="Noto Sans"/>
              </a:rPr>
              <a:t>Click to edit the outline text format</a:t>
            </a: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  <a:p>
            <a:pPr lvl="1" marL="864000" indent="-324000">
              <a:spcAft>
                <a:spcPts val="850"/>
              </a:spcAft>
              <a:buClr>
                <a:srgbClr val="2c3e50"/>
              </a:buClr>
              <a:buSzPct val="75000"/>
              <a:buFont typeface="Symbol" charset="2"/>
              <a:buChar char=""/>
            </a:pPr>
            <a:r>
              <a:rPr b="0" lang="en-US" sz="2100" strike="noStrike" u="none">
                <a:solidFill>
                  <a:srgbClr val="2c3e50"/>
                </a:solidFill>
                <a:uFillTx/>
                <a:latin typeface="Noto Sans"/>
              </a:rPr>
              <a:t>Second Outline Level</a:t>
            </a:r>
            <a:endParaRPr b="0" lang="en-US" sz="2100" strike="noStrike" u="none">
              <a:solidFill>
                <a:srgbClr val="2c3e50"/>
              </a:solidFill>
              <a:uFillTx/>
              <a:latin typeface="Noto Sans"/>
            </a:endParaRPr>
          </a:p>
          <a:p>
            <a:pPr lvl="2" marL="1296000" indent="-288000">
              <a:spcAft>
                <a:spcPts val="635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2c3e50"/>
                </a:solidFill>
                <a:uFillTx/>
                <a:latin typeface="Noto Sans"/>
              </a:rPr>
              <a:t>Third Outline Level</a:t>
            </a:r>
            <a:endParaRPr b="0" lang="en-US" sz="1800" strike="noStrike" u="none">
              <a:solidFill>
                <a:srgbClr val="2c3e50"/>
              </a:solidFill>
              <a:uFillTx/>
              <a:latin typeface="Noto Sans"/>
            </a:endParaRPr>
          </a:p>
          <a:p>
            <a:pPr lvl="3" marL="1728000" indent="-216000">
              <a:spcAft>
                <a:spcPts val="425"/>
              </a:spcAft>
              <a:buClr>
                <a:srgbClr val="2c3e50"/>
              </a:buClr>
              <a:buSzPct val="75000"/>
              <a:buFont typeface="Symbol" charset="2"/>
              <a:buChar char=""/>
            </a:pPr>
            <a:r>
              <a:rPr b="0" lang="en-US" sz="1500" strike="noStrike" u="none">
                <a:solidFill>
                  <a:srgbClr val="2c3e50"/>
                </a:solidFill>
                <a:uFillTx/>
                <a:latin typeface="Noto Sans"/>
              </a:rPr>
              <a:t>Fourth Outline Level</a:t>
            </a:r>
            <a:endParaRPr b="0" lang="en-US" sz="1500" strike="noStrike" u="none">
              <a:solidFill>
                <a:srgbClr val="2c3e50"/>
              </a:solidFill>
              <a:uFillTx/>
              <a:latin typeface="Noto Sans"/>
            </a:endParaRPr>
          </a:p>
          <a:p>
            <a:pPr lvl="4" marL="2160000" indent="-216000">
              <a:spcAft>
                <a:spcPts val="213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0" lang="en-US" sz="1500" strike="noStrike" u="none">
                <a:solidFill>
                  <a:srgbClr val="2c3e50"/>
                </a:solidFill>
                <a:uFillTx/>
                <a:latin typeface="Noto Sans"/>
              </a:rPr>
              <a:t>Fifth Outline Level</a:t>
            </a:r>
            <a:endParaRPr b="0" lang="en-US" sz="1500" strike="noStrike" u="none">
              <a:solidFill>
                <a:srgbClr val="2c3e50"/>
              </a:solidFill>
              <a:uFillTx/>
              <a:latin typeface="Noto Sans"/>
            </a:endParaRPr>
          </a:p>
          <a:p>
            <a:pPr lvl="5" marL="2592000" indent="-216000">
              <a:spcAft>
                <a:spcPts val="213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0" lang="en-US" sz="1500" strike="noStrike" u="none">
                <a:solidFill>
                  <a:srgbClr val="2c3e50"/>
                </a:solidFill>
                <a:uFillTx/>
                <a:latin typeface="Noto Sans"/>
              </a:rPr>
              <a:t>Sixth Outline Level</a:t>
            </a:r>
            <a:endParaRPr b="0" lang="en-US" sz="1500" strike="noStrike" u="none">
              <a:solidFill>
                <a:srgbClr val="2c3e50"/>
              </a:solidFill>
              <a:uFillTx/>
              <a:latin typeface="Noto Sans"/>
            </a:endParaRPr>
          </a:p>
          <a:p>
            <a:pPr lvl="6" marL="3024000" indent="-216000">
              <a:spcAft>
                <a:spcPts val="213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0" lang="en-US" sz="1500" strike="noStrike" u="none">
                <a:solidFill>
                  <a:srgbClr val="2c3e50"/>
                </a:solidFill>
                <a:uFillTx/>
                <a:latin typeface="Noto Sans"/>
              </a:rPr>
              <a:t>Seventh Outline Level</a:t>
            </a:r>
            <a:endParaRPr b="0" lang="en-US" sz="15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4" name=""/>
          <p:cNvSpPr/>
          <p:nvPr/>
        </p:nvSpPr>
        <p:spPr>
          <a:xfrm>
            <a:off x="9315000" y="5175000"/>
            <a:ext cx="450000" cy="450000"/>
          </a:xfrm>
          <a:prstGeom prst="ellipse">
            <a:avLst/>
          </a:prstGeom>
          <a:solidFill>
            <a:srgbClr val="1abc9c"/>
          </a:solidFill>
          <a:ln w="10800">
            <a:solidFill>
              <a:srgbClr val="1abc9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US" sz="18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dt" idx="1"/>
          </p:nvPr>
        </p:nvSpPr>
        <p:spPr>
          <a:xfrm>
            <a:off x="360000" y="5400000"/>
            <a:ext cx="2880000" cy="2700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1" lang="en-US" sz="1800" strike="noStrike" u="none">
                <a:solidFill>
                  <a:srgbClr val="ffffff"/>
                </a:solidFill>
                <a:uFillTx/>
                <a:latin typeface="Noto Sans"/>
              </a:defRPr>
            </a:lvl1pPr>
          </a:lstStyle>
          <a:p>
            <a:pPr indent="0">
              <a:buNone/>
            </a:pPr>
            <a:r>
              <a:rPr b="1" lang="en-US" sz="1800" strike="noStrike" u="none">
                <a:solidFill>
                  <a:srgbClr val="ffffff"/>
                </a:solidFill>
                <a:uFillTx/>
                <a:latin typeface="Noto Sans"/>
              </a:rPr>
              <a:t>&lt;date/time&gt;</a:t>
            </a:r>
            <a:endParaRPr b="1" lang="en-US" sz="18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6" name="PlaceHolder 4"/>
          <p:cNvSpPr>
            <a:spLocks noGrp="1"/>
          </p:cNvSpPr>
          <p:nvPr>
            <p:ph type="ftr" idx="2"/>
          </p:nvPr>
        </p:nvSpPr>
        <p:spPr>
          <a:xfrm>
            <a:off x="3420000" y="5400000"/>
            <a:ext cx="3240000" cy="2700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1" lang="en-US" sz="1800" strike="noStrike" u="none">
                <a:solidFill>
                  <a:srgbClr val="ffffff"/>
                </a:solidFill>
                <a:uFillTx/>
                <a:latin typeface="Noto Sans"/>
              </a:defRPr>
            </a:lvl1pPr>
          </a:lstStyle>
          <a:p>
            <a:pPr indent="0" algn="ctr">
              <a:buNone/>
            </a:pPr>
            <a:r>
              <a:rPr b="1" lang="en-US" sz="1800" strike="noStrike" u="none">
                <a:solidFill>
                  <a:srgbClr val="ffffff"/>
                </a:solidFill>
                <a:uFillTx/>
                <a:latin typeface="Noto Sans"/>
              </a:rPr>
              <a:t>&lt;footer&gt;</a:t>
            </a:r>
            <a:endParaRPr b="1" lang="en-US" sz="18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7" name="PlaceHolder 5"/>
          <p:cNvSpPr>
            <a:spLocks noGrp="1"/>
          </p:cNvSpPr>
          <p:nvPr>
            <p:ph type="sldNum" idx="3"/>
          </p:nvPr>
        </p:nvSpPr>
        <p:spPr>
          <a:xfrm>
            <a:off x="9180000" y="5175000"/>
            <a:ext cx="720000" cy="4500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ctr">
            <a:noAutofit/>
          </a:bodyPr>
          <a:lstStyle>
            <a:lvl1pPr indent="0" algn="ctr">
              <a:buNone/>
              <a:defRPr b="1" lang="en-US" sz="1800" strike="noStrike" u="none">
                <a:solidFill>
                  <a:srgbClr val="ffffff"/>
                </a:solidFill>
                <a:uFillTx/>
                <a:latin typeface="Noto Sans"/>
              </a:defRPr>
            </a:lvl1pPr>
          </a:lstStyle>
          <a:p>
            <a:pPr indent="0" algn="ctr">
              <a:buNone/>
            </a:pPr>
            <a:fld id="{4B24CB44-FAA1-4EBF-AF39-D3B585845BB5}" type="slidenum">
              <a:rPr b="1" lang="en-US" sz="1800" strike="noStrike" u="none">
                <a:solidFill>
                  <a:srgbClr val="ffffff"/>
                </a:solidFill>
                <a:uFillTx/>
                <a:latin typeface="Noto Sans"/>
              </a:rPr>
              <a:t>&lt;number&gt;</a:t>
            </a:fld>
            <a:endParaRPr b="1" lang="en-US" sz="18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"/>
          <p:cNvSpPr/>
          <p:nvPr/>
        </p:nvSpPr>
        <p:spPr>
          <a:xfrm>
            <a:off x="0" y="0"/>
            <a:ext cx="10080000" cy="5670000"/>
          </a:xfrm>
          <a:prstGeom prst="rect">
            <a:avLst/>
          </a:prstGeom>
          <a:solidFill>
            <a:srgbClr val="2c3e50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US" sz="18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11" name=""/>
          <p:cNvSpPr/>
          <p:nvPr/>
        </p:nvSpPr>
        <p:spPr>
          <a:xfrm>
            <a:off x="0" y="0"/>
            <a:ext cx="10080000" cy="3780000"/>
          </a:xfrm>
          <a:prstGeom prst="rect">
            <a:avLst/>
          </a:prstGeom>
          <a:solidFill>
            <a:srgbClr val="1abc9c"/>
          </a:solidFill>
          <a:ln w="10800">
            <a:solidFill>
              <a:srgbClr val="1abc9c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US" sz="18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60000" y="2835000"/>
            <a:ext cx="9360000" cy="71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 indent="0" algn="ctr">
              <a:lnSpc>
                <a:spcPct val="150000"/>
              </a:lnSpc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Click to edit the title text format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60000" y="3915000"/>
            <a:ext cx="9360000" cy="14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7500" lnSpcReduction="19999"/>
          </a:bodyPr>
          <a:p>
            <a:pPr marL="432000" indent="0">
              <a:spcAft>
                <a:spcPts val="655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Click to edit the outline text format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1" marL="864000" indent="0">
              <a:spcAft>
                <a:spcPts val="850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Second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2" marL="1296000" indent="0">
              <a:spcAft>
                <a:spcPts val="635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Third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3" marL="1728000" indent="0">
              <a:spcAft>
                <a:spcPts val="425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Fourth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4" marL="2160000" indent="0">
              <a:spcAft>
                <a:spcPts val="213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Fifth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5" marL="2592000" indent="0">
              <a:spcAft>
                <a:spcPts val="213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Sixth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6" marL="3024000" indent="0">
              <a:spcAft>
                <a:spcPts val="213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Seventh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dt" idx="4"/>
          </p:nvPr>
        </p:nvSpPr>
        <p:spPr>
          <a:xfrm>
            <a:off x="360000" y="5400000"/>
            <a:ext cx="2880000" cy="2700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1" lang="en-US" sz="1800" strike="noStrike" u="none">
                <a:solidFill>
                  <a:srgbClr val="ffffff"/>
                </a:solidFill>
                <a:uFillTx/>
                <a:latin typeface="Noto Sans"/>
              </a:defRPr>
            </a:lvl1pPr>
          </a:lstStyle>
          <a:p>
            <a:pPr indent="0">
              <a:buNone/>
            </a:pPr>
            <a:r>
              <a:rPr b="1" lang="en-US" sz="1800" strike="noStrike" u="none">
                <a:solidFill>
                  <a:srgbClr val="ffffff"/>
                </a:solidFill>
                <a:uFillTx/>
                <a:latin typeface="Noto Sans"/>
              </a:rPr>
              <a:t>&lt;date/time&gt;</a:t>
            </a:r>
            <a:endParaRPr b="1" lang="en-US" sz="18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ftr" idx="5"/>
          </p:nvPr>
        </p:nvSpPr>
        <p:spPr>
          <a:xfrm>
            <a:off x="3420000" y="5400000"/>
            <a:ext cx="3240000" cy="2700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1" lang="en-US" sz="1800" strike="noStrike" u="none">
                <a:solidFill>
                  <a:srgbClr val="ffffff"/>
                </a:solidFill>
                <a:uFillTx/>
                <a:latin typeface="Noto Sans"/>
              </a:defRPr>
            </a:lvl1pPr>
          </a:lstStyle>
          <a:p>
            <a:pPr indent="0" algn="ctr">
              <a:buNone/>
            </a:pPr>
            <a:r>
              <a:rPr b="1" lang="en-US" sz="1800" strike="noStrike" u="none">
                <a:solidFill>
                  <a:srgbClr val="ffffff"/>
                </a:solidFill>
                <a:uFillTx/>
                <a:latin typeface="Noto Sans"/>
              </a:rPr>
              <a:t>&lt;footer&gt;</a:t>
            </a:r>
            <a:endParaRPr b="1" lang="en-US" sz="18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sldNum" idx="6"/>
          </p:nvPr>
        </p:nvSpPr>
        <p:spPr>
          <a:xfrm>
            <a:off x="9180000" y="5130000"/>
            <a:ext cx="720000" cy="5400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ctr">
            <a:noAutofit/>
          </a:bodyPr>
          <a:lstStyle>
            <a:lvl1pPr indent="0" algn="ctr">
              <a:buNone/>
              <a:defRPr b="1" lang="en-US" sz="1800" strike="noStrike" u="none">
                <a:solidFill>
                  <a:srgbClr val="ffffff"/>
                </a:solidFill>
                <a:uFillTx/>
                <a:latin typeface="Noto Sans"/>
              </a:defRPr>
            </a:lvl1pPr>
          </a:lstStyle>
          <a:p>
            <a:pPr indent="0" algn="ctr">
              <a:buNone/>
            </a:pPr>
            <a:fld id="{66EA30E3-9E0C-488C-8277-2AE10BAC06A8}" type="slidenum">
              <a:rPr b="1" lang="en-US" sz="1800" strike="noStrike" u="none">
                <a:solidFill>
                  <a:srgbClr val="ffffff"/>
                </a:solidFill>
                <a:uFillTx/>
                <a:latin typeface="Noto Sans"/>
              </a:rPr>
              <a:t>&lt;number&gt;</a:t>
            </a:fld>
            <a:endParaRPr b="1" lang="en-US" sz="18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"/>
          <p:cNvSpPr/>
          <p:nvPr/>
        </p:nvSpPr>
        <p:spPr>
          <a:xfrm>
            <a:off x="0" y="0"/>
            <a:ext cx="10080000" cy="5670000"/>
          </a:xfrm>
          <a:prstGeom prst="rect">
            <a:avLst/>
          </a:prstGeom>
          <a:solidFill>
            <a:srgbClr val="2c3e50"/>
          </a:solidFill>
          <a:ln w="108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US" sz="18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20" name=""/>
          <p:cNvSpPr/>
          <p:nvPr/>
        </p:nvSpPr>
        <p:spPr>
          <a:xfrm>
            <a:off x="2520000" y="1350000"/>
            <a:ext cx="5040000" cy="1890000"/>
          </a:xfrm>
          <a:prstGeom prst="wedgeRectCallout">
            <a:avLst>
              <a:gd name="adj1" fmla="val -34032"/>
              <a:gd name="adj2" fmla="val 132916"/>
            </a:avLst>
          </a:prstGeom>
          <a:solidFill>
            <a:srgbClr val="ffffff"/>
          </a:solidFill>
          <a:ln w="720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20600" rIns="120600" tIns="75600" bIns="75600" anchor="ctr">
            <a:noAutofit/>
          </a:bodyPr>
          <a:p>
            <a:pPr algn="ctr"/>
            <a:endParaRPr b="0" lang="en-US" sz="18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700000" y="1485000"/>
            <a:ext cx="4680000" cy="16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 indent="0" algn="ctr">
              <a:buNone/>
            </a:pPr>
            <a:r>
              <a:rPr b="1" lang="en-US" sz="2700" strike="noStrike" u="none">
                <a:solidFill>
                  <a:srgbClr val="2c3e50"/>
                </a:solidFill>
                <a:uFillTx/>
                <a:latin typeface="Noto Sans"/>
              </a:rPr>
              <a:t>Click to edit the title text format</a:t>
            </a:r>
            <a:endParaRPr b="1" lang="en-US" sz="27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3420000" y="3240000"/>
            <a:ext cx="6300000" cy="16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 lnSpcReduction="19999"/>
          </a:bodyPr>
          <a:p>
            <a:pPr marL="432000" indent="0">
              <a:spcAft>
                <a:spcPts val="655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Click to edit the outline text format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1" marL="864000" indent="0">
              <a:spcAft>
                <a:spcPts val="850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Second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2" marL="1296000" indent="0">
              <a:spcAft>
                <a:spcPts val="635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Third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3" marL="1728000" indent="0">
              <a:spcAft>
                <a:spcPts val="425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Fourth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4" marL="2160000" indent="0">
              <a:spcAft>
                <a:spcPts val="213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Fifth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5" marL="2592000" indent="0">
              <a:spcAft>
                <a:spcPts val="213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Sixth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  <a:p>
            <a:pPr lvl="6" marL="3024000" indent="0">
              <a:spcAft>
                <a:spcPts val="213"/>
              </a:spcAft>
            </a:pPr>
            <a:r>
              <a:rPr b="0" lang="en-US" sz="1500" strike="noStrike" u="none">
                <a:solidFill>
                  <a:srgbClr val="ffffff"/>
                </a:solidFill>
                <a:uFillTx/>
                <a:latin typeface="Noto Sans"/>
              </a:rPr>
              <a:t>Seventh Outline Level</a:t>
            </a:r>
            <a:endParaRPr b="0" lang="en-US" sz="15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dt" idx="7"/>
          </p:nvPr>
        </p:nvSpPr>
        <p:spPr>
          <a:xfrm>
            <a:off x="360000" y="5400000"/>
            <a:ext cx="2880000" cy="2700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1" lang="en-US" sz="1800" strike="noStrike" u="none">
                <a:solidFill>
                  <a:srgbClr val="ffffff"/>
                </a:solidFill>
                <a:uFillTx/>
                <a:latin typeface="Noto Sans"/>
              </a:defRPr>
            </a:lvl1pPr>
          </a:lstStyle>
          <a:p>
            <a:pPr indent="0">
              <a:buNone/>
            </a:pPr>
            <a:r>
              <a:rPr b="1" lang="en-US" sz="1800" strike="noStrike" u="none">
                <a:solidFill>
                  <a:srgbClr val="ffffff"/>
                </a:solidFill>
                <a:uFillTx/>
                <a:latin typeface="Noto Sans"/>
              </a:rPr>
              <a:t>&lt;date/time&gt;</a:t>
            </a:r>
            <a:endParaRPr b="1" lang="en-US" sz="18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ftr" idx="8"/>
          </p:nvPr>
        </p:nvSpPr>
        <p:spPr>
          <a:xfrm>
            <a:off x="3420000" y="5400000"/>
            <a:ext cx="3240000" cy="2700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1" lang="en-US" sz="1800" strike="noStrike" u="none">
                <a:solidFill>
                  <a:srgbClr val="ffffff"/>
                </a:solidFill>
                <a:uFillTx/>
                <a:latin typeface="Noto Sans"/>
              </a:defRPr>
            </a:lvl1pPr>
          </a:lstStyle>
          <a:p>
            <a:pPr indent="0" algn="ctr">
              <a:buNone/>
            </a:pPr>
            <a:r>
              <a:rPr b="1" lang="en-US" sz="1800" strike="noStrike" u="none">
                <a:solidFill>
                  <a:srgbClr val="ffffff"/>
                </a:solidFill>
                <a:uFillTx/>
                <a:latin typeface="Noto Sans"/>
              </a:rPr>
              <a:t>&lt;footer&gt;</a:t>
            </a:r>
            <a:endParaRPr b="1" lang="en-US" sz="18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25" name="PlaceHolder 5"/>
          <p:cNvSpPr>
            <a:spLocks noGrp="1"/>
          </p:cNvSpPr>
          <p:nvPr>
            <p:ph type="sldNum" idx="9"/>
          </p:nvPr>
        </p:nvSpPr>
        <p:spPr>
          <a:xfrm>
            <a:off x="9180000" y="5130000"/>
            <a:ext cx="720000" cy="540000"/>
          </a:xfrm>
          <a:prstGeom prst="rect">
            <a:avLst/>
          </a:prstGeom>
          <a:noFill/>
          <a:ln w="72000">
            <a:noFill/>
          </a:ln>
        </p:spPr>
        <p:txBody>
          <a:bodyPr lIns="0" rIns="0" tIns="0" bIns="0" anchor="ctr">
            <a:noAutofit/>
          </a:bodyPr>
          <a:lstStyle>
            <a:lvl1pPr indent="0" algn="ctr">
              <a:buNone/>
              <a:defRPr b="1" lang="en-US" sz="1800" strike="noStrike" u="none">
                <a:solidFill>
                  <a:srgbClr val="ffffff"/>
                </a:solidFill>
                <a:uFillTx/>
                <a:latin typeface="Noto Sans"/>
              </a:defRPr>
            </a:lvl1pPr>
          </a:lstStyle>
          <a:p>
            <a:pPr indent="0" algn="ctr">
              <a:buNone/>
            </a:pPr>
            <a:fld id="{CD712158-B604-45E7-8F1C-1D2262A23CD2}" type="slidenum">
              <a:rPr b="1" lang="en-US" sz="1800" strike="noStrike" u="none">
                <a:solidFill>
                  <a:srgbClr val="ffffff"/>
                </a:solidFill>
                <a:uFillTx/>
                <a:latin typeface="Noto Sans"/>
              </a:rPr>
              <a:t>&lt;number&gt;</a:t>
            </a:fld>
            <a:endParaRPr b="1" lang="en-US" sz="18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/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video" Target="file:///home/schaeffer/Documents/xai_reduan/no_grad_detach/topk_relevances.mp4" TargetMode="External"/><Relationship Id="rId2" Type="http://schemas.microsoft.com/office/2007/relationships/media" Target="file:///home/schaeffer/Documents/xai_reduan/no_grad_detach/topk_relevances.mp4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video" Target="file:///home/schaeffer/Documents/xai_reduan/no_grad_detach/topk_relevances_vitb16.mp4" TargetMode="External"/><Relationship Id="rId2" Type="http://schemas.microsoft.com/office/2007/relationships/media" Target="file:///home/schaeffer/Documents/xai_reduan/no_grad_detach/topk_relevances_vitb16.mp4" TargetMode="External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60000" y="2835000"/>
            <a:ext cx="9360000" cy="71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 anchorCtr="1">
            <a:noAutofit/>
          </a:bodyPr>
          <a:p>
            <a:pPr indent="0" algn="ctr">
              <a:lnSpc>
                <a:spcPct val="150000"/>
              </a:lnSpc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Findings on topk activations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subTitle"/>
          </p:nvPr>
        </p:nvSpPr>
        <p:spPr>
          <a:xfrm>
            <a:off x="360000" y="3915000"/>
            <a:ext cx="9360000" cy="14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22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VIT L 16 Model noise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2057400" y="1143000"/>
            <a:ext cx="5715000" cy="4231080"/>
          </a:xfrm>
          <a:prstGeom prst="rect">
            <a:avLst/>
          </a:prstGeom>
          <a:noFill/>
          <a:ln w="10800">
            <a:noFill/>
          </a:ln>
        </p:spPr>
      </p:pic>
      <p:pic>
        <p:nvPicPr>
          <p:cNvPr id="53" name="" descr=""/>
          <p:cNvPicPr/>
          <p:nvPr/>
        </p:nvPicPr>
        <p:blipFill>
          <a:blip r:embed="rId2"/>
          <a:stretch/>
        </p:blipFill>
        <p:spPr>
          <a:xfrm>
            <a:off x="2057400" y="1143000"/>
            <a:ext cx="5727600" cy="4221360"/>
          </a:xfrm>
          <a:prstGeom prst="rect">
            <a:avLst/>
          </a:prstGeom>
          <a:noFill/>
          <a:ln w="108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D7DBC34-B474-424B-A391-1333EBEAD294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1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ToDo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US" sz="2400" strike="noStrike" u="none">
                <a:solidFill>
                  <a:srgbClr val="2c3e50"/>
                </a:solidFill>
                <a:uFillTx/>
                <a:latin typeface="Noto Sans"/>
              </a:rPr>
              <a:t>Further investigate fourier transform analysis</a:t>
            </a: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  <a:p>
            <a:pPr marL="432000" indent="-324000"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US" sz="2400" strike="noStrike" u="none">
                <a:solidFill>
                  <a:srgbClr val="2c3e50"/>
                </a:solidFill>
                <a:uFillTx/>
                <a:latin typeface="Noto Sans"/>
              </a:rPr>
              <a:t>Find better error/noise measure</a:t>
            </a: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  <a:p>
            <a:pPr marL="432000" indent="-324000"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US" sz="2400" strike="noStrike" u="none">
                <a:solidFill>
                  <a:srgbClr val="2c3e50"/>
                </a:solidFill>
                <a:uFillTx/>
                <a:latin typeface="Noto Sans"/>
              </a:rPr>
              <a:t>Investigate connection between topk value and quality of heatmap, as the plots suggest no linear trend with high volatility</a:t>
            </a: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B0EF569-F9A1-42E7-9324-6DA22EEBF902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1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VITL16 Model results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63D9248-481C-4D92-AB6F-56E5D936506A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VIT L 16 Model accuracy (</a:t>
            </a: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Tested on imagenet val set (6.4GB))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pic>
        <p:nvPicPr>
          <p:cNvPr id="32" name="" descr=""/>
          <p:cNvPicPr/>
          <p:nvPr/>
        </p:nvPicPr>
        <p:blipFill>
          <a:blip r:embed="rId1"/>
          <a:stretch/>
        </p:blipFill>
        <p:spPr>
          <a:xfrm>
            <a:off x="2057400" y="1350360"/>
            <a:ext cx="5852880" cy="3678840"/>
          </a:xfrm>
          <a:prstGeom prst="rect">
            <a:avLst/>
          </a:prstGeom>
          <a:noFill/>
          <a:ln w="108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F9C2620-3B10-46AF-B139-261024041256}" type="slidenum">
              <a:t>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VIT L 16 Model heatmaps with different k values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pic>
        <p:nvPicPr>
          <p:cNvPr id="34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150000" y="1485000"/>
            <a:ext cx="3780000" cy="37800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7B0AF64-84B0-4957-9D64-6E6E6E5D7CB2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VIT L 16 Model heatmaps noise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US" sz="2400" strike="noStrike" u="none">
                <a:solidFill>
                  <a:srgbClr val="2c3e50"/>
                </a:solidFill>
                <a:uFillTx/>
                <a:latin typeface="Noto Sans"/>
              </a:rPr>
              <a:t>Idea: choose reference image with “good” relevances</a:t>
            </a:r>
            <a:br>
              <a:rPr sz="2400"/>
            </a:br>
            <a:r>
              <a:rPr b="1" lang="en-US" sz="2400" strike="noStrike" u="none">
                <a:solidFill>
                  <a:srgbClr val="2c3e50"/>
                </a:solidFill>
                <a:uFillTx/>
                <a:latin typeface="Noto Sans"/>
              </a:rPr>
              <a:t>→ heatmap obtained with gamma rule</a:t>
            </a: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  <a:p>
            <a:pPr marL="432000" indent="-324000">
              <a:spcAft>
                <a:spcPts val="1057"/>
              </a:spcAft>
              <a:buClr>
                <a:srgbClr val="2c3e50"/>
              </a:buClr>
              <a:buSzPct val="45000"/>
              <a:buFont typeface="Wingdings" charset="2"/>
              <a:buChar char=""/>
            </a:pPr>
            <a:r>
              <a:rPr b="1" lang="en-US" sz="2400" strike="noStrike" u="none">
                <a:solidFill>
                  <a:srgbClr val="2c3e50"/>
                </a:solidFill>
                <a:uFillTx/>
                <a:latin typeface="Noto Sans"/>
              </a:rPr>
              <a:t>Calculate MSE between reference image</a:t>
            </a:r>
            <a:br>
              <a:rPr sz="2400"/>
            </a:br>
            <a:r>
              <a:rPr b="1" lang="en-US" sz="2400" strike="noStrike" u="none">
                <a:solidFill>
                  <a:srgbClr val="2c3e50"/>
                </a:solidFill>
                <a:uFillTx/>
                <a:latin typeface="Noto Sans"/>
              </a:rPr>
              <a:t>and topk produced images to get some</a:t>
            </a:r>
            <a:br>
              <a:rPr sz="2400"/>
            </a:br>
            <a:r>
              <a:rPr b="1" lang="en-US" sz="2400" strike="noStrike" u="none">
                <a:solidFill>
                  <a:srgbClr val="2c3e50"/>
                </a:solidFill>
                <a:uFillTx/>
                <a:latin typeface="Noto Sans"/>
              </a:rPr>
              <a:t>measure of “noise” or “quality” of </a:t>
            </a:r>
            <a:br>
              <a:rPr sz="2400"/>
            </a:br>
            <a:r>
              <a:rPr b="1" lang="en-US" sz="2400" strike="noStrike" u="none">
                <a:solidFill>
                  <a:srgbClr val="2c3e50"/>
                </a:solidFill>
                <a:uFillTx/>
                <a:latin typeface="Noto Sans"/>
              </a:rPr>
              <a:t>heatmap</a:t>
            </a: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pic>
        <p:nvPicPr>
          <p:cNvPr id="37" name="" descr=""/>
          <p:cNvPicPr/>
          <p:nvPr/>
        </p:nvPicPr>
        <p:blipFill>
          <a:blip r:embed="rId1"/>
          <a:stretch/>
        </p:blipFill>
        <p:spPr>
          <a:xfrm>
            <a:off x="7086600" y="2057400"/>
            <a:ext cx="2133360" cy="2133360"/>
          </a:xfrm>
          <a:prstGeom prst="rect">
            <a:avLst/>
          </a:prstGeom>
          <a:noFill/>
          <a:ln w="10800">
            <a:noFill/>
          </a:ln>
        </p:spPr>
      </p:pic>
      <p:sp>
        <p:nvSpPr>
          <p:cNvPr id="38" name=""/>
          <p:cNvSpPr txBox="1"/>
          <p:nvPr/>
        </p:nvSpPr>
        <p:spPr>
          <a:xfrm>
            <a:off x="7086600" y="4343400"/>
            <a:ext cx="2057400" cy="457200"/>
          </a:xfrm>
          <a:prstGeom prst="rect">
            <a:avLst/>
          </a:prstGeom>
          <a:noFill/>
          <a:ln w="10800">
            <a:noFill/>
          </a:ln>
        </p:spPr>
        <p:txBody>
          <a:bodyPr lIns="90000" rIns="90000" tIns="45000" bIns="45000" anchor="ctr">
            <a:noAutofit/>
          </a:bodyPr>
          <a:p>
            <a:pPr algn="ctr"/>
            <a:r>
              <a:rPr b="0" lang="en-US" sz="1800" strike="noStrike" u="none">
                <a:solidFill>
                  <a:srgbClr val="2c3e50"/>
                </a:solidFill>
                <a:uFillTx/>
                <a:latin typeface="Noto Sans"/>
              </a:rPr>
              <a:t>Reference image</a:t>
            </a:r>
            <a:endParaRPr b="0" lang="en-US" sz="18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60D52B1-1BBA-4005-9345-CE0BCB7659F9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VIT L 16 Model noise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2057400" y="1143000"/>
            <a:ext cx="5715000" cy="4231080"/>
          </a:xfrm>
          <a:prstGeom prst="rect">
            <a:avLst/>
          </a:prstGeom>
          <a:noFill/>
          <a:ln w="108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EC2CC82-B774-4D62-A25E-36982FCE64D2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1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VITB16 Model results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A9DE577-071C-46F5-A17E-3F89DB91D33E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VIT B 16 Model accuracy (</a:t>
            </a: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Tested on imagenet val set (6.4GB))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360000" y="1485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Aft>
                <a:spcPts val="1057"/>
              </a:spcAft>
              <a:buNone/>
            </a:pPr>
            <a:endParaRPr b="1" lang="en-US" sz="2400" strike="noStrike" u="none">
              <a:solidFill>
                <a:srgbClr val="2c3e50"/>
              </a:solidFill>
              <a:uFillTx/>
              <a:latin typeface="Noto Sans"/>
            </a:endParaRPr>
          </a:p>
        </p:txBody>
      </p:sp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2057400" y="1350360"/>
            <a:ext cx="5852880" cy="3678840"/>
          </a:xfrm>
          <a:prstGeom prst="rect">
            <a:avLst/>
          </a:prstGeom>
          <a:noFill/>
          <a:ln w="10800">
            <a:noFill/>
          </a:ln>
        </p:spPr>
      </p:pic>
      <p:pic>
        <p:nvPicPr>
          <p:cNvPr id="47" name="" descr=""/>
          <p:cNvPicPr/>
          <p:nvPr/>
        </p:nvPicPr>
        <p:blipFill>
          <a:blip r:embed="rId2"/>
          <a:stretch/>
        </p:blipFill>
        <p:spPr>
          <a:xfrm>
            <a:off x="1908000" y="1371600"/>
            <a:ext cx="6093000" cy="3762000"/>
          </a:xfrm>
          <a:prstGeom prst="rect">
            <a:avLst/>
          </a:prstGeom>
          <a:noFill/>
          <a:ln w="108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4F9D678-CFF8-4D14-84B1-0B1F2245F862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360000" y="225720"/>
            <a:ext cx="9360000" cy="7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1" lang="en-US" sz="2700" strike="noStrike" u="none">
                <a:solidFill>
                  <a:srgbClr val="ffffff"/>
                </a:solidFill>
                <a:uFillTx/>
                <a:latin typeface="Noto Sans"/>
              </a:rPr>
              <a:t>VIT B 16 Model heatmaps with different k values</a:t>
            </a:r>
            <a:endParaRPr b="1" lang="en-US" sz="2700" strike="noStrike" u="none">
              <a:solidFill>
                <a:srgbClr val="ffffff"/>
              </a:solidFill>
              <a:uFillTx/>
              <a:latin typeface="Noto Sans"/>
            </a:endParaRPr>
          </a:p>
        </p:txBody>
      </p:sp>
      <p:pic>
        <p:nvPicPr>
          <p:cNvPr id="49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link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150000" y="1485000"/>
            <a:ext cx="3708000" cy="37080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696D9EF-A340-4A3F-B0A3-A1DEB4F12350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Application>LibreOffice/24.8.7.2$Linux_X86_64 LibreOffice_project/f4f281f562fb585d46b0af5755dfe1eb6adc047f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2025-07-02T18:41:15Z</dcterms:created>
  <dc:creator/>
  <dc:description/>
  <dc:language>en-US</dc:language>
  <cp:lastModifiedBy/>
  <cp:lastPrinted>2025-07-09T17:18:46Z</cp:lastPrinted>
  <dcterms:modified xsi:type="dcterms:W3CDTF">2025-07-09T17:21:27Z</dcterms:modified>
  <cp:revision>5</cp:revision>
  <dc:subject/>
  <dc:title>Midnightblue</dc:title>
</cp:coreProperties>
</file>